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36093" y="9125018"/>
            <a:ext cx="3881709" cy="11182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49524" y="3507577"/>
            <a:ext cx="4372295" cy="245893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2028" y="357700"/>
            <a:ext cx="6203785" cy="178826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77935" y="3120966"/>
            <a:ext cx="5741204" cy="119449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0154" y="3127863"/>
            <a:ext cx="912712" cy="104254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0154" y="4645880"/>
            <a:ext cx="912712" cy="104254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35782" y="4606944"/>
            <a:ext cx="6532318" cy="11182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63113" y="4640363"/>
            <a:ext cx="6171429" cy="5662409"/>
            <a:chOff x="12063113" y="4640363"/>
            <a:chExt cx="6171429" cy="56624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63113" y="4640363"/>
              <a:ext cx="6171429" cy="56624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13333" y="0"/>
            <a:ext cx="4145303" cy="3435420"/>
            <a:chOff x="14413333" y="0"/>
            <a:chExt cx="4145303" cy="34354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13333" y="0"/>
              <a:ext cx="4145303" cy="34354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9384" y="360700"/>
            <a:ext cx="6841297" cy="147140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0495" y="2671678"/>
            <a:ext cx="2873853" cy="91382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8726" y="3379818"/>
            <a:ext cx="3930225" cy="91382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3686" y="4754422"/>
            <a:ext cx="7139672" cy="9138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8726" y="4148634"/>
            <a:ext cx="5040644" cy="91382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4013" y="5590735"/>
            <a:ext cx="3983834" cy="82478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8726" y="6299366"/>
            <a:ext cx="3473482" cy="9138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389563" y="360223"/>
            <a:ext cx="4686547" cy="14932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30330" y="2697020"/>
            <a:ext cx="3813663" cy="76764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191522" y="3379818"/>
            <a:ext cx="3557501" cy="91382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259750" y="4173977"/>
            <a:ext cx="3618701" cy="76764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072119" y="4779765"/>
            <a:ext cx="3423463" cy="7771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836715" y="315554"/>
            <a:ext cx="1338166" cy="1338166"/>
            <a:chOff x="12836715" y="315554"/>
            <a:chExt cx="1338166" cy="133816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836715" y="315554"/>
              <a:ext cx="1338166" cy="13381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32759" y="0"/>
            <a:ext cx="1821014" cy="757615"/>
            <a:chOff x="11032759" y="0"/>
            <a:chExt cx="1821014" cy="75761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032759" y="0"/>
              <a:ext cx="1821014" cy="75761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515622" y="5420654"/>
            <a:ext cx="5052120" cy="14282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9142857" cy="5260527"/>
            <a:chOff x="0" y="0"/>
            <a:chExt cx="9142857" cy="52605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2857" cy="526052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433" y="82324"/>
            <a:ext cx="6215861" cy="178670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77896" y="4406934"/>
            <a:ext cx="3411604" cy="11278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42857" y="-146533"/>
            <a:ext cx="9074627" cy="5407060"/>
            <a:chOff x="9142857" y="-146533"/>
            <a:chExt cx="9074627" cy="540706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-146533"/>
              <a:ext cx="9074627" cy="540706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43898" y="4521110"/>
            <a:ext cx="6638462" cy="9779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87633" y="5277585"/>
            <a:ext cx="9330490" cy="5210839"/>
            <a:chOff x="-187633" y="5277585"/>
            <a:chExt cx="9330490" cy="52108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87633" y="5277585"/>
              <a:ext cx="9330490" cy="521083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629834" y="5144720"/>
            <a:ext cx="10998522" cy="19692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5272608"/>
            <a:ext cx="9095694" cy="5215816"/>
            <a:chOff x="9142857" y="5272608"/>
            <a:chExt cx="9095694" cy="521581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5272608"/>
              <a:ext cx="9095694" cy="521581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99431" y="5165928"/>
            <a:ext cx="2828737" cy="112782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Slide 1</vt:lpstr>
      <vt:lpstr>Slide 2</vt:lpstr>
      <vt:lpstr>Slide 3</vt:lpstr>
      <vt:lpstr>Slide 4</vt:lpstr>
      <vt:lpstr>Slide 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2022-11-02T23:59:47Z</dcterms:created>
  <dcterms:modified xsi:type="dcterms:W3CDTF">2022-11-02T23:59:47Z</dcterms:modified>
</cp:coreProperties>
</file>